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62" r:id="rId2"/>
    <p:sldId id="259" r:id="rId3"/>
    <p:sldId id="257" r:id="rId4"/>
    <p:sldId id="265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DDF3"/>
    <a:srgbClr val="FD6790"/>
    <a:srgbClr val="D404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25"/>
    <p:restoredTop sz="93697"/>
  </p:normalViewPr>
  <p:slideViewPr>
    <p:cSldViewPr snapToGrid="0" showGuides="1">
      <p:cViewPr varScale="1">
        <p:scale>
          <a:sx n="95" d="100"/>
          <a:sy n="95" d="100"/>
        </p:scale>
        <p:origin x="36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D11DD-4E95-CE41-BF47-4B9AC2791EF6}" type="datetimeFigureOut">
              <a:rPr lang="en-US" smtClean="0"/>
              <a:t>1/20/26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1D043-F6FC-C442-9239-0954720AD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5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1D043-F6FC-C442-9239-0954720AD98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89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4F1DE6-D736-2E46-9825-F62D1176168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734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EB8AC-DBF0-C070-3029-469342831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6703CB-2EC6-E138-76E0-B438B78E9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49985F-2828-1793-B58A-7D8EDCB36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93CD0-4EFB-C515-99BB-AEFA9575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59ED7-0590-2017-7FEC-B809101AC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9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E4E35-FC9D-773F-04ED-1C279C112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86AF64-263A-5443-8248-B763A5F3DD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0460F-7291-4E88-E22C-E12C7E7B7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78CDE-999B-564E-950F-8F7D98E37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648E4-840C-8EC5-46FC-DF393F987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160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B82FAC-F28F-480F-8EFA-BDB2A6A1A7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EFA251-111A-1CA0-4D93-688B4F05F3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DB58A-0F82-E0F9-316C-80DA25B6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B65C6-5EDB-9BF8-3EF4-DD26D4CEB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1EE4F-5431-C5C0-EEC4-40B36A30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44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DB6F4-B3D7-A294-04A7-5D87EA042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19251-C1C8-B813-4423-9036DF61D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E43EC-AF04-BF3C-5732-78CE368D5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FEA69-8673-1472-64F1-CE0C6500B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CC391F-15D1-CAF2-DF97-E8037CC88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63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0DD88-3F4E-4376-C8ED-8E45EF530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605516-575D-0401-7D6F-DAA36EF90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3DEC07-954E-DC62-54BD-D458CEE15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4E32D-8A68-BE74-6D93-C5A4F8572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E078D-6662-5B03-83C9-4E817A5D1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68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6A351-17CB-EA77-ADF9-12D0A6CDE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CBF77-A4F5-15F1-3593-B8F680C8D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112E5D-70D6-3AAF-1E3C-8CDCFD496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B1A11-24C8-9FB9-6757-D4F85574A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91A39E-15C5-FDDD-0E3B-CFB1372BB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3423-0BC0-716B-5CA3-743D509C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19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D0759-004B-1431-3B86-BFCEF7FD7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00048-5EFF-5035-D4C5-36762AFF4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63BAE4-C3EC-4F68-C37A-14B7FDB4B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C3DD87-2CB6-2A3D-24D2-63CC14734D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E3612E-2E62-C639-D3DF-32A519A680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257A2A-F1C5-3FF1-14F3-D2E0D2A0B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4272A2-610F-0B43-0549-A9A6141D5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DC9FD0-56E8-0801-4C7D-ED849CBFA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909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A289B-49C4-4C3E-DF64-41AA79288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CD110A-6BFD-A096-4CE7-FD285D187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A038D9-EEB9-C093-A5BB-1BFD3DF5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54EF5E-0D85-DFB2-74AF-9B7C6DB59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07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AD88A0-E1C9-BC3C-91B3-2F11F17F7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9055E9-4AD8-D21D-3949-63E5E9B3F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3AEA55-94EC-C596-14DB-07AF41675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69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6052E-3D7C-BC36-7157-589A12207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490B92-79D4-020E-B6D3-474721C2A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6C3AF-1116-D5AD-C7D9-26D00AF1B9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3670D2-B984-3EEF-6927-FF50DBB86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09D08A-B704-89AE-ACD8-4F52F59DE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37FD0-046D-31DB-57D8-7F9BEEE0D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2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B42FB-7119-A456-3974-FA356AFFE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D39F71-6DEA-E2F2-4E9B-42531CC1BA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CC6120-393E-8330-7D46-E2DCDA8314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EAF88-2860-1A0D-E543-9E3F9DAFF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9DFF14-A960-ABAA-CA01-000F160F7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BB658-447B-2632-BDD3-5CA1344C1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8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FCA2C9-2D3C-5DAB-EBA6-3E759140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5430F-1CCB-2066-C091-4A6F92098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B5ECF-5466-8081-1723-611BBE09E9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4AC-E93A-6F4A-A379-4649B1998132}" type="datetimeFigureOut">
              <a:rPr lang="en-US" smtClean="0"/>
              <a:t>1/20/26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BBD8C-7449-A2C6-AB39-C9567CC77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D1BC7-B80A-9928-A7EE-3EED3BBC1A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44B883-3CC1-6D45-96BC-7AFC83A47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994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F93D8A-C13E-941A-2062-811F8EAB3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810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96B908-7A92-C36F-398D-742E8328B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092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BE4AFF-E327-2FE0-EAEC-CD4ED831D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278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B6A6F6-5A12-B335-51BC-B2035D23B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973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7C2768-1604-A66D-01EA-0091AB3DE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419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110B46-021F-7592-C6BC-325F33542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725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2</Words>
  <Application>Microsoft Macintosh PowerPoint</Application>
  <PresentationFormat>Widescreen</PresentationFormat>
  <Paragraphs>2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10</cp:revision>
  <dcterms:created xsi:type="dcterms:W3CDTF">2026-01-12T22:57:25Z</dcterms:created>
  <dcterms:modified xsi:type="dcterms:W3CDTF">2026-01-20T19:15:28Z</dcterms:modified>
</cp:coreProperties>
</file>